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727" r:id="rId1"/>
  </p:sldMasterIdLst>
  <p:notesMasterIdLst>
    <p:notesMasterId r:id="rId3"/>
  </p:notesMasterIdLst>
  <p:sldIdLst>
    <p:sldId id="256" r:id="rId2"/>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2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02C0"/>
    <a:srgbClr val="4619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EE781C1-12B1-4595-A5BD-A2AA9FC36E89}">
  <a:tblStyle styleId="{DEE781C1-12B1-4595-A5BD-A2AA9FC36E89}" styleName="Table_0">
    <a:wholeTbl>
      <a:tcTxStyle b="off" i="off">
        <a:font>
          <a:latin typeface="Corbel"/>
          <a:ea typeface="Corbel"/>
          <a:cs typeface="Corbel"/>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fill>
          <a:solidFill>
            <a:schemeClr val="dk1">
              <a:alpha val="20000"/>
            </a:schemeClr>
          </a:solidFill>
        </a:fill>
      </a:tcStyle>
    </a:band1H>
    <a:band2H>
      <a:tcTxStyle/>
      <a:tcStyle>
        <a:tcBdr/>
      </a:tcStyle>
    </a:band2H>
    <a:band1V>
      <a:tcTxStyle/>
      <a:tcStyle>
        <a:tcBdr/>
        <a:fill>
          <a:solidFill>
            <a:schemeClr val="dk1">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12700" cap="flat" cmpd="sng">
              <a:solidFill>
                <a:schemeClr val="dk1"/>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12700" cap="flat" cmpd="sng">
              <a:solidFill>
                <a:schemeClr val="dk1"/>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Estilo temático 2 - Énfasis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50"/>
    <p:restoredTop sz="94732"/>
  </p:normalViewPr>
  <p:slideViewPr>
    <p:cSldViewPr snapToGrid="0" snapToObjects="1">
      <p:cViewPr varScale="1">
        <p:scale>
          <a:sx n="85" d="100"/>
          <a:sy n="85" d="100"/>
        </p:scale>
        <p:origin x="976" y="80"/>
      </p:cViewPr>
      <p:guideLst>
        <p:guide orient="horz" pos="512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98725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42" name="Shape 142"/>
          <p:cNvSpPr>
            <a:spLocks noGrp="1" noRot="1" noChangeAspect="1"/>
          </p:cNvSpPr>
          <p:nvPr>
            <p:ph type="sldImg" idx="2"/>
          </p:nvPr>
        </p:nvSpPr>
        <p:spPr>
          <a:xfrm>
            <a:off x="2143125" y="685800"/>
            <a:ext cx="257175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822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597455" y="7314406"/>
            <a:ext cx="10986811" cy="7833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774923" y="2348089"/>
            <a:ext cx="10653003" cy="3567038"/>
          </a:xfrm>
          <a:effectLst/>
        </p:spPr>
        <p:txBody>
          <a:bodyPr anchor="b">
            <a:normAutofit/>
          </a:bodyPr>
          <a:lstStyle>
            <a:lvl1pPr>
              <a:defRPr sz="48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74923" y="5915128"/>
            <a:ext cx="10653003" cy="1399279"/>
          </a:xfrm>
        </p:spPr>
        <p:txBody>
          <a:bodyPr anchor="t">
            <a:normAutofit/>
          </a:bodyPr>
          <a:lstStyle>
            <a:lvl1pPr marL="0" indent="0" algn="l">
              <a:buNone/>
              <a:defRPr sz="2133" cap="all">
                <a:solidFill>
                  <a:schemeClr val="accent2"/>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endParaRPr lang="es-ES_tradnl"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s-ES_tradnl"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marL="0" lvl="0" indent="0">
              <a:spcBef>
                <a:spcPts val="0"/>
              </a:spcBef>
              <a:spcAft>
                <a:spcPts val="0"/>
              </a:spcAft>
              <a:buNone/>
            </a:pPr>
            <a:fld id="{00000000-1234-1234-1234-123412341234}" type="slidenum">
              <a:rPr lang="tr-TR" smtClean="0"/>
              <a:pPr marL="0" lvl="0" indent="0">
                <a:spcBef>
                  <a:spcPts val="0"/>
                </a:spcBef>
                <a:spcAft>
                  <a:spcPts val="0"/>
                </a:spcAft>
                <a:buNone/>
              </a:pPr>
              <a:t>‹Nº›</a:t>
            </a:fld>
            <a:endParaRPr lang="tr-TR"/>
          </a:p>
        </p:txBody>
      </p:sp>
    </p:spTree>
    <p:extLst>
      <p:ext uri="{BB962C8B-B14F-4D97-AF65-F5344CB8AC3E}">
        <p14:creationId xmlns:p14="http://schemas.microsoft.com/office/powerpoint/2010/main" val="290730290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Rectangle 6"/>
          <p:cNvSpPr>
            <a:spLocks noChangeAspect="1"/>
          </p:cNvSpPr>
          <p:nvPr/>
        </p:nvSpPr>
        <p:spPr>
          <a:xfrm>
            <a:off x="597457" y="1421572"/>
            <a:ext cx="10984943" cy="29838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ES_tradnl" dirty="0"/>
          </a:p>
        </p:txBody>
      </p:sp>
      <p:sp>
        <p:nvSpPr>
          <p:cNvPr id="5" name="Footer Placeholder 4"/>
          <p:cNvSpPr>
            <a:spLocks noGrp="1"/>
          </p:cNvSpPr>
          <p:nvPr>
            <p:ph type="ftr" sz="quarter" idx="11"/>
          </p:nvPr>
        </p:nvSpPr>
        <p:spPr/>
        <p:txBody>
          <a:bodyPr/>
          <a:lstStyle/>
          <a:p>
            <a:endParaRPr lang="es-ES_tradnl"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tr-TR" smtClean="0"/>
              <a:pPr marL="0" lvl="0" indent="0">
                <a:spcBef>
                  <a:spcPts val="0"/>
                </a:spcBef>
                <a:spcAft>
                  <a:spcPts val="0"/>
                </a:spcAft>
                <a:buNone/>
              </a:pPr>
              <a:t>‹Nº›</a:t>
            </a:fld>
            <a:endParaRPr lang="tr-TR"/>
          </a:p>
        </p:txBody>
      </p:sp>
    </p:spTree>
    <p:extLst>
      <p:ext uri="{BB962C8B-B14F-4D97-AF65-F5344CB8AC3E}">
        <p14:creationId xmlns:p14="http://schemas.microsoft.com/office/powerpoint/2010/main" val="215014755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1421570"/>
            <a:ext cx="2743199" cy="1378832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1601720"/>
            <a:ext cx="2004164" cy="1228580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74923" y="1601720"/>
            <a:ext cx="7896279" cy="12285803"/>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993673" y="14118250"/>
            <a:ext cx="1263563" cy="865481"/>
          </a:xfrm>
        </p:spPr>
        <p:txBody>
          <a:bodyPr/>
          <a:lstStyle>
            <a:lvl1pPr>
              <a:defRPr>
                <a:solidFill>
                  <a:schemeClr val="accent1">
                    <a:lumMod val="75000"/>
                    <a:lumOff val="25000"/>
                  </a:schemeClr>
                </a:solidFill>
              </a:defRPr>
            </a:lvl1pPr>
          </a:lstStyle>
          <a:p>
            <a:endParaRPr lang="es-ES_tradnl" dirty="0"/>
          </a:p>
        </p:txBody>
      </p:sp>
      <p:sp>
        <p:nvSpPr>
          <p:cNvPr id="5" name="Footer Placeholder 4"/>
          <p:cNvSpPr>
            <a:spLocks noGrp="1"/>
          </p:cNvSpPr>
          <p:nvPr>
            <p:ph type="ftr" sz="quarter" idx="11"/>
          </p:nvPr>
        </p:nvSpPr>
        <p:spPr>
          <a:xfrm>
            <a:off x="774923" y="14107996"/>
            <a:ext cx="7896279" cy="865481"/>
          </a:xfrm>
        </p:spPr>
        <p:txBody>
          <a:bodyPr/>
          <a:lstStyle/>
          <a:p>
            <a:endParaRPr lang="es-ES_tradnl"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marL="0" lvl="0" indent="0">
              <a:spcBef>
                <a:spcPts val="0"/>
              </a:spcBef>
              <a:spcAft>
                <a:spcPts val="0"/>
              </a:spcAft>
              <a:buNone/>
            </a:pPr>
            <a:fld id="{00000000-1234-1234-1234-123412341234}" type="slidenum">
              <a:rPr lang="tr-TR" smtClean="0"/>
              <a:pPr marL="0" lvl="0" indent="0">
                <a:spcBef>
                  <a:spcPts val="0"/>
                </a:spcBef>
                <a:spcAft>
                  <a:spcPts val="0"/>
                </a:spcAft>
                <a:buNone/>
              </a:pPr>
              <a:t>‹Nº›</a:t>
            </a:fld>
            <a:endParaRPr lang="tr-TR"/>
          </a:p>
        </p:txBody>
      </p:sp>
    </p:spTree>
    <p:extLst>
      <p:ext uri="{BB962C8B-B14F-4D97-AF65-F5344CB8AC3E}">
        <p14:creationId xmlns:p14="http://schemas.microsoft.com/office/powerpoint/2010/main" val="175859051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597457" y="1421572"/>
            <a:ext cx="10984943" cy="29838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774923" y="5281193"/>
            <a:ext cx="10653003" cy="860632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ES_tradnl" dirty="0"/>
          </a:p>
        </p:txBody>
      </p:sp>
      <p:sp>
        <p:nvSpPr>
          <p:cNvPr id="5" name="Footer Placeholder 4"/>
          <p:cNvSpPr>
            <a:spLocks noGrp="1"/>
          </p:cNvSpPr>
          <p:nvPr>
            <p:ph type="ftr" sz="quarter" idx="11"/>
          </p:nvPr>
        </p:nvSpPr>
        <p:spPr/>
        <p:txBody>
          <a:bodyPr/>
          <a:lstStyle/>
          <a:p>
            <a:endParaRPr lang="es-ES_tradnl"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tr-TR" smtClean="0"/>
              <a:pPr marL="0" lvl="0" indent="0">
                <a:spcBef>
                  <a:spcPts val="0"/>
                </a:spcBef>
                <a:spcAft>
                  <a:spcPts val="0"/>
                </a:spcAft>
                <a:buNone/>
              </a:pPr>
              <a:t>‹Nº›</a:t>
            </a:fld>
            <a:endParaRPr lang="tr-TR"/>
          </a:p>
        </p:txBody>
      </p:sp>
    </p:spTree>
    <p:extLst>
      <p:ext uri="{BB962C8B-B14F-4D97-AF65-F5344CB8AC3E}">
        <p14:creationId xmlns:p14="http://schemas.microsoft.com/office/powerpoint/2010/main" val="2456350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603529" y="12188382"/>
            <a:ext cx="10984943" cy="29838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74925" y="7197802"/>
            <a:ext cx="10653001" cy="3567038"/>
          </a:xfrm>
        </p:spPr>
        <p:txBody>
          <a:bodyPr anchor="b">
            <a:normAutofit/>
          </a:bodyPr>
          <a:lstStyle>
            <a:lvl1pPr algn="l">
              <a:defRPr sz="4800" b="0" cap="all">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74925" y="10764840"/>
            <a:ext cx="10653001" cy="1423540"/>
          </a:xfrm>
        </p:spPr>
        <p:txBody>
          <a:bodyPr anchor="t">
            <a:normAutofit/>
          </a:bodyPr>
          <a:lstStyle>
            <a:lvl1pPr marL="0" indent="0" algn="l">
              <a:buNone/>
              <a:defRPr sz="2400" cap="all">
                <a:solidFill>
                  <a:schemeClr val="accent2"/>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endParaRPr lang="es-ES_tradnl"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s-ES_tradnl"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marL="0" lvl="0" indent="0">
              <a:spcBef>
                <a:spcPts val="0"/>
              </a:spcBef>
              <a:spcAft>
                <a:spcPts val="0"/>
              </a:spcAft>
              <a:buNone/>
            </a:pPr>
            <a:fld id="{00000000-1234-1234-1234-123412341234}" type="slidenum">
              <a:rPr lang="tr-TR" smtClean="0"/>
              <a:pPr marL="0" lvl="0" indent="0">
                <a:spcBef>
                  <a:spcPts val="0"/>
                </a:spcBef>
                <a:spcAft>
                  <a:spcPts val="0"/>
                </a:spcAft>
                <a:buNone/>
              </a:pPr>
              <a:t>‹Nº›</a:t>
            </a:fld>
            <a:endParaRPr lang="tr-TR"/>
          </a:p>
        </p:txBody>
      </p:sp>
    </p:spTree>
    <p:extLst>
      <p:ext uri="{BB962C8B-B14F-4D97-AF65-F5344CB8AC3E}">
        <p14:creationId xmlns:p14="http://schemas.microsoft.com/office/powerpoint/2010/main" val="344977887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597457" y="1421572"/>
            <a:ext cx="10984943" cy="29838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774924" y="5281191"/>
            <a:ext cx="5199369" cy="861166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709" y="5281193"/>
            <a:ext cx="5210216" cy="861166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endParaRPr lang="es-ES_tradnl" dirty="0"/>
          </a:p>
        </p:txBody>
      </p:sp>
      <p:sp>
        <p:nvSpPr>
          <p:cNvPr id="6" name="Footer Placeholder 5"/>
          <p:cNvSpPr>
            <a:spLocks noGrp="1"/>
          </p:cNvSpPr>
          <p:nvPr>
            <p:ph type="ftr" sz="quarter" idx="11"/>
          </p:nvPr>
        </p:nvSpPr>
        <p:spPr/>
        <p:txBody>
          <a:bodyPr/>
          <a:lstStyle/>
          <a:p>
            <a:endParaRPr lang="es-ES_tradnl"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tr-TR" smtClean="0"/>
              <a:pPr marL="0" lvl="0" indent="0">
                <a:spcBef>
                  <a:spcPts val="0"/>
                </a:spcBef>
                <a:spcAft>
                  <a:spcPts val="0"/>
                </a:spcAft>
                <a:buNone/>
              </a:pPr>
              <a:t>‹Nº›</a:t>
            </a:fld>
            <a:endParaRPr lang="tr-TR"/>
          </a:p>
        </p:txBody>
      </p:sp>
    </p:spTree>
    <p:extLst>
      <p:ext uri="{BB962C8B-B14F-4D97-AF65-F5344CB8AC3E}">
        <p14:creationId xmlns:p14="http://schemas.microsoft.com/office/powerpoint/2010/main" val="1076426196"/>
      </p:ext>
    </p:extLst>
  </p:cSld>
  <p:clrMapOvr>
    <a:masterClrMapping/>
  </p:clrMapOvr>
  <p:hf sldNum="0" hdr="0" ft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Rectangle 9"/>
          <p:cNvSpPr>
            <a:spLocks noChangeAspect="1"/>
          </p:cNvSpPr>
          <p:nvPr/>
        </p:nvSpPr>
        <p:spPr>
          <a:xfrm>
            <a:off x="597457" y="1421572"/>
            <a:ext cx="10984943" cy="29838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82959" y="5281192"/>
            <a:ext cx="4791333" cy="1365954"/>
          </a:xfrm>
        </p:spPr>
        <p:txBody>
          <a:bodyPr anchor="b">
            <a:noAutofit/>
          </a:bodyPr>
          <a:lstStyle>
            <a:lvl1pPr marL="0" indent="0">
              <a:buNone/>
              <a:defRPr sz="2933" b="0">
                <a:solidFill>
                  <a:schemeClr val="accent2"/>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s-ES"/>
              <a:t>Haga clic para modificar los estilos de texto del patrón</a:t>
            </a:r>
          </a:p>
        </p:txBody>
      </p:sp>
      <p:sp>
        <p:nvSpPr>
          <p:cNvPr id="4" name="Content Placeholder 3"/>
          <p:cNvSpPr>
            <a:spLocks noGrp="1"/>
          </p:cNvSpPr>
          <p:nvPr>
            <p:ph sz="half" idx="2"/>
          </p:nvPr>
        </p:nvSpPr>
        <p:spPr>
          <a:xfrm>
            <a:off x="774924" y="6935826"/>
            <a:ext cx="5199369" cy="6957035"/>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25745" y="5281192"/>
            <a:ext cx="4802180" cy="1365954"/>
          </a:xfrm>
        </p:spPr>
        <p:txBody>
          <a:bodyPr anchor="b">
            <a:noAutofit/>
          </a:bodyPr>
          <a:lstStyle>
            <a:lvl1pPr marL="0" indent="0">
              <a:buNone/>
              <a:defRPr sz="2933" b="0">
                <a:solidFill>
                  <a:schemeClr val="accent2"/>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s-ES"/>
              <a:t>Haga clic para modificar los estilos de texto del patrón</a:t>
            </a:r>
          </a:p>
        </p:txBody>
      </p:sp>
      <p:sp>
        <p:nvSpPr>
          <p:cNvPr id="6" name="Content Placeholder 5"/>
          <p:cNvSpPr>
            <a:spLocks noGrp="1"/>
          </p:cNvSpPr>
          <p:nvPr>
            <p:ph sz="quarter" idx="4"/>
          </p:nvPr>
        </p:nvSpPr>
        <p:spPr>
          <a:xfrm>
            <a:off x="6217709" y="6935826"/>
            <a:ext cx="5210216" cy="6957035"/>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endParaRPr lang="es-ES_tradnl" dirty="0"/>
          </a:p>
        </p:txBody>
      </p:sp>
      <p:sp>
        <p:nvSpPr>
          <p:cNvPr id="8" name="Footer Placeholder 7"/>
          <p:cNvSpPr>
            <a:spLocks noGrp="1"/>
          </p:cNvSpPr>
          <p:nvPr>
            <p:ph type="ftr" sz="quarter" idx="11"/>
          </p:nvPr>
        </p:nvSpPr>
        <p:spPr/>
        <p:txBody>
          <a:bodyPr/>
          <a:lstStyle/>
          <a:p>
            <a:endParaRPr lang="es-ES_tradnl" dirty="0"/>
          </a:p>
        </p:txBody>
      </p:sp>
      <p:sp>
        <p:nvSpPr>
          <p:cNvPr id="9" name="Slide Number Placeholder 8"/>
          <p:cNvSpPr>
            <a:spLocks noGrp="1"/>
          </p:cNvSpPr>
          <p:nvPr>
            <p:ph type="sldNum" sz="quarter" idx="12"/>
          </p:nvPr>
        </p:nvSpPr>
        <p:spPr/>
        <p:txBody>
          <a:bodyPr/>
          <a:lstStyle/>
          <a:p>
            <a:pPr marL="0" lvl="0" indent="0">
              <a:spcBef>
                <a:spcPts val="0"/>
              </a:spcBef>
              <a:spcAft>
                <a:spcPts val="0"/>
              </a:spcAft>
              <a:buNone/>
            </a:pPr>
            <a:fld id="{00000000-1234-1234-1234-123412341234}" type="slidenum">
              <a:rPr lang="tr-TR" smtClean="0"/>
              <a:pPr marL="0" lvl="0" indent="0">
                <a:spcBef>
                  <a:spcPts val="0"/>
                </a:spcBef>
                <a:spcAft>
                  <a:spcPts val="0"/>
                </a:spcAft>
                <a:buNone/>
              </a:pPr>
              <a:t>‹Nº›</a:t>
            </a:fld>
            <a:endParaRPr lang="tr-TR"/>
          </a:p>
        </p:txBody>
      </p:sp>
    </p:spTree>
    <p:extLst>
      <p:ext uri="{BB962C8B-B14F-4D97-AF65-F5344CB8AC3E}">
        <p14:creationId xmlns:p14="http://schemas.microsoft.com/office/powerpoint/2010/main" val="395161737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Rectangle 5"/>
          <p:cNvSpPr>
            <a:spLocks noChangeAspect="1"/>
          </p:cNvSpPr>
          <p:nvPr/>
        </p:nvSpPr>
        <p:spPr>
          <a:xfrm>
            <a:off x="597457" y="1421572"/>
            <a:ext cx="10984943" cy="29838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endParaRPr lang="es-ES_tradnl" dirty="0"/>
          </a:p>
        </p:txBody>
      </p:sp>
      <p:sp>
        <p:nvSpPr>
          <p:cNvPr id="4" name="Footer Placeholder 3"/>
          <p:cNvSpPr>
            <a:spLocks noGrp="1"/>
          </p:cNvSpPr>
          <p:nvPr>
            <p:ph type="ftr" sz="quarter" idx="11"/>
          </p:nvPr>
        </p:nvSpPr>
        <p:spPr/>
        <p:txBody>
          <a:bodyPr/>
          <a:lstStyle/>
          <a:p>
            <a:endParaRPr lang="es-ES_tradnl" dirty="0"/>
          </a:p>
        </p:txBody>
      </p:sp>
      <p:sp>
        <p:nvSpPr>
          <p:cNvPr id="5" name="Slide Number Placeholder 4"/>
          <p:cNvSpPr>
            <a:spLocks noGrp="1"/>
          </p:cNvSpPr>
          <p:nvPr>
            <p:ph type="sldNum" sz="quarter" idx="12"/>
          </p:nvPr>
        </p:nvSpPr>
        <p:spPr/>
        <p:txBody>
          <a:bodyPr/>
          <a:lstStyle/>
          <a:p>
            <a:pPr marL="0" lvl="0" indent="0">
              <a:spcBef>
                <a:spcPts val="0"/>
              </a:spcBef>
              <a:spcAft>
                <a:spcPts val="0"/>
              </a:spcAft>
              <a:buNone/>
            </a:pPr>
            <a:fld id="{00000000-1234-1234-1234-123412341234}" type="slidenum">
              <a:rPr lang="tr-TR" smtClean="0"/>
              <a:pPr marL="0" lvl="0" indent="0">
                <a:spcBef>
                  <a:spcPts val="0"/>
                </a:spcBef>
                <a:spcAft>
                  <a:spcPts val="0"/>
                </a:spcAft>
                <a:buNone/>
              </a:pPr>
              <a:t>‹Nº›</a:t>
            </a:fld>
            <a:endParaRPr lang="tr-TR"/>
          </a:p>
        </p:txBody>
      </p:sp>
    </p:spTree>
    <p:extLst>
      <p:ext uri="{BB962C8B-B14F-4D97-AF65-F5344CB8AC3E}">
        <p14:creationId xmlns:p14="http://schemas.microsoft.com/office/powerpoint/2010/main" val="99269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s-ES_tradnl" dirty="0"/>
          </a:p>
        </p:txBody>
      </p:sp>
      <p:sp>
        <p:nvSpPr>
          <p:cNvPr id="3" name="Footer Placeholder 2"/>
          <p:cNvSpPr>
            <a:spLocks noGrp="1"/>
          </p:cNvSpPr>
          <p:nvPr>
            <p:ph type="ftr" sz="quarter" idx="11"/>
          </p:nvPr>
        </p:nvSpPr>
        <p:spPr/>
        <p:txBody>
          <a:bodyPr/>
          <a:lstStyle/>
          <a:p>
            <a:endParaRPr lang="es-ES_tradnl" dirty="0"/>
          </a:p>
        </p:txBody>
      </p:sp>
      <p:sp>
        <p:nvSpPr>
          <p:cNvPr id="4" name="Slide Number Placeholder 3"/>
          <p:cNvSpPr>
            <a:spLocks noGrp="1"/>
          </p:cNvSpPr>
          <p:nvPr>
            <p:ph type="sldNum" sz="quarter" idx="12"/>
          </p:nvPr>
        </p:nvSpPr>
        <p:spPr/>
        <p:txBody>
          <a:bodyPr/>
          <a:lstStyle/>
          <a:p>
            <a:pPr marL="0" lvl="0" indent="0">
              <a:spcBef>
                <a:spcPts val="0"/>
              </a:spcBef>
              <a:spcAft>
                <a:spcPts val="0"/>
              </a:spcAft>
              <a:buNone/>
            </a:pPr>
            <a:fld id="{00000000-1234-1234-1234-123412341234}" type="slidenum">
              <a:rPr lang="tr-TR" smtClean="0"/>
              <a:pPr marL="0" lvl="0" indent="0">
                <a:spcBef>
                  <a:spcPts val="0"/>
                </a:spcBef>
                <a:spcAft>
                  <a:spcPts val="0"/>
                </a:spcAft>
                <a:buNone/>
              </a:pPr>
              <a:t>‹Nº›</a:t>
            </a:fld>
            <a:endParaRPr lang="tr-TR"/>
          </a:p>
        </p:txBody>
      </p:sp>
    </p:spTree>
    <p:extLst>
      <p:ext uri="{BB962C8B-B14F-4D97-AF65-F5344CB8AC3E}">
        <p14:creationId xmlns:p14="http://schemas.microsoft.com/office/powerpoint/2010/main" val="414869726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603529" y="12188380"/>
            <a:ext cx="10984943" cy="30215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75137" y="12473590"/>
            <a:ext cx="4715500" cy="1634404"/>
          </a:xfrm>
        </p:spPr>
        <p:txBody>
          <a:bodyPr anchor="ctr"/>
          <a:lstStyle>
            <a:lvl1pPr algn="l">
              <a:defRPr sz="2667" b="0">
                <a:solidFill>
                  <a:schemeClr val="accent1">
                    <a:lumMod val="75000"/>
                    <a:lumOff val="25000"/>
                  </a:schemeClr>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595199" y="1425067"/>
            <a:ext cx="10987200" cy="9966933"/>
          </a:xfrm>
        </p:spPr>
        <p:txBody>
          <a:bodyPr anchor="ctr">
            <a:normAutofit/>
          </a:bodyPr>
          <a:lstStyle>
            <a:lvl1pPr>
              <a:defRPr sz="2667">
                <a:solidFill>
                  <a:schemeClr val="tx2"/>
                </a:solidFill>
              </a:defRPr>
            </a:lvl1pPr>
            <a:lvl2pPr>
              <a:defRPr sz="2400">
                <a:solidFill>
                  <a:schemeClr val="tx2"/>
                </a:solidFill>
              </a:defRPr>
            </a:lvl2pPr>
            <a:lvl3pPr>
              <a:defRPr sz="2133">
                <a:solidFill>
                  <a:schemeClr val="tx2"/>
                </a:solidFill>
              </a:defRPr>
            </a:lvl3pPr>
            <a:lvl4pPr>
              <a:defRPr sz="1867">
                <a:solidFill>
                  <a:schemeClr val="tx2"/>
                </a:solidFill>
              </a:defRPr>
            </a:lvl4pPr>
            <a:lvl5pPr>
              <a:defRPr sz="1867">
                <a:solidFill>
                  <a:schemeClr val="tx2"/>
                </a:solidFill>
              </a:defRPr>
            </a:lvl5pPr>
            <a:lvl6pPr>
              <a:defRPr sz="1867">
                <a:solidFill>
                  <a:schemeClr val="tx2"/>
                </a:solidFill>
              </a:defRPr>
            </a:lvl6pPr>
            <a:lvl7pPr>
              <a:defRPr sz="1867">
                <a:solidFill>
                  <a:schemeClr val="tx2"/>
                </a:solidFill>
              </a:defRPr>
            </a:lvl7pPr>
            <a:lvl8pPr>
              <a:defRPr sz="1867">
                <a:solidFill>
                  <a:schemeClr val="tx2"/>
                </a:solidFill>
              </a:defRPr>
            </a:lvl8pPr>
            <a:lvl9pPr>
              <a:defRPr sz="1867">
                <a:solidFill>
                  <a:schemeClr val="tx2"/>
                </a:solidFill>
              </a:defRPr>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740823" y="12473589"/>
            <a:ext cx="5687103" cy="1634406"/>
          </a:xfrm>
        </p:spPr>
        <p:txBody>
          <a:bodyPr anchor="ctr">
            <a:normAutofit/>
          </a:bodyPr>
          <a:lstStyle>
            <a:lvl1pPr marL="0" indent="0" algn="r">
              <a:buNone/>
              <a:defRPr sz="1467">
                <a:solidFill>
                  <a:schemeClr val="bg1"/>
                </a:solidFill>
              </a:defRPr>
            </a:lvl1pPr>
            <a:lvl2pPr marL="609585" indent="0">
              <a:buNone/>
              <a:defRPr sz="1467"/>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endParaRPr lang="es-ES_tradnl"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s-ES_tradnl"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marL="0" lvl="0" indent="0">
              <a:spcBef>
                <a:spcPts val="0"/>
              </a:spcBef>
              <a:spcAft>
                <a:spcPts val="0"/>
              </a:spcAft>
              <a:buNone/>
            </a:pPr>
            <a:fld id="{00000000-1234-1234-1234-123412341234}" type="slidenum">
              <a:rPr lang="tr-TR" smtClean="0"/>
              <a:pPr marL="0" lvl="0" indent="0">
                <a:spcBef>
                  <a:spcPts val="0"/>
                </a:spcBef>
                <a:spcAft>
                  <a:spcPts val="0"/>
                </a:spcAft>
                <a:buNone/>
              </a:pPr>
              <a:t>‹Nº›</a:t>
            </a:fld>
            <a:endParaRPr lang="tr-TR"/>
          </a:p>
        </p:txBody>
      </p:sp>
    </p:spTree>
    <p:extLst>
      <p:ext uri="{BB962C8B-B14F-4D97-AF65-F5344CB8AC3E}">
        <p14:creationId xmlns:p14="http://schemas.microsoft.com/office/powerpoint/2010/main" val="1092837979"/>
      </p:ext>
    </p:extLst>
  </p:cSld>
  <p:clrMapOvr>
    <a:masterClrMapping/>
  </p:clrMapOvr>
  <p:hf sldNum="0"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74923" y="11125070"/>
            <a:ext cx="10653003" cy="1343379"/>
          </a:xfrm>
        </p:spPr>
        <p:txBody>
          <a:bodyPr anchor="b">
            <a:normAutofit/>
          </a:bodyPr>
          <a:lstStyle>
            <a:lvl1pPr algn="l">
              <a:defRPr sz="3200" b="0">
                <a:solidFill>
                  <a:schemeClr val="accent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97458" y="1421570"/>
            <a:ext cx="10984941" cy="8432005"/>
          </a:xfrm>
        </p:spPr>
        <p:txBody>
          <a:bodyPr anchor="t">
            <a:normAutofit/>
          </a:bodyPr>
          <a:lstStyle>
            <a:lvl1pPr marL="0" indent="0" algn="ctr">
              <a:buNone/>
              <a:defRPr sz="2133"/>
            </a:lvl1pPr>
            <a:lvl2pPr marL="609585" indent="0">
              <a:buNone/>
              <a:defRPr sz="2133"/>
            </a:lvl2pPr>
            <a:lvl3pPr marL="1219170" indent="0">
              <a:buNone/>
              <a:defRPr sz="2133"/>
            </a:lvl3pPr>
            <a:lvl4pPr marL="1828754" indent="0">
              <a:buNone/>
              <a:defRPr sz="2133"/>
            </a:lvl4pPr>
            <a:lvl5pPr marL="2438339" indent="0">
              <a:buNone/>
              <a:defRPr sz="2133"/>
            </a:lvl5pPr>
            <a:lvl6pPr marL="3047924" indent="0">
              <a:buNone/>
              <a:defRPr sz="2133"/>
            </a:lvl6pPr>
            <a:lvl7pPr marL="3657509" indent="0">
              <a:buNone/>
              <a:defRPr sz="2133"/>
            </a:lvl7pPr>
            <a:lvl8pPr marL="4267093" indent="0">
              <a:buNone/>
              <a:defRPr sz="2133"/>
            </a:lvl8pPr>
            <a:lvl9pPr marL="4876678" indent="0">
              <a:buNone/>
              <a:defRPr sz="2133"/>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74923" y="12468448"/>
            <a:ext cx="10653003" cy="1419072"/>
          </a:xfrm>
        </p:spPr>
        <p:txBody>
          <a:bodyPr>
            <a:normAutofit/>
          </a:bodyPr>
          <a:lstStyle>
            <a:lvl1pPr marL="0" indent="0">
              <a:buNone/>
              <a:defRPr sz="1600"/>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endParaRPr lang="es-ES_tradnl"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tr-TR" smtClean="0"/>
              <a:pPr marL="0" lvl="0" indent="0">
                <a:spcBef>
                  <a:spcPts val="0"/>
                </a:spcBef>
                <a:spcAft>
                  <a:spcPts val="0"/>
                </a:spcAft>
                <a:buNone/>
              </a:pPr>
              <a:t>‹Nº›</a:t>
            </a:fld>
            <a:endParaRPr lang="tr-TR"/>
          </a:p>
        </p:txBody>
      </p:sp>
    </p:spTree>
    <p:extLst>
      <p:ext uri="{BB962C8B-B14F-4D97-AF65-F5344CB8AC3E}">
        <p14:creationId xmlns:p14="http://schemas.microsoft.com/office/powerpoint/2010/main" val="15207428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4923" y="1629569"/>
            <a:ext cx="10653003" cy="2567891"/>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774923" y="5281192"/>
            <a:ext cx="10653003" cy="8606327"/>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412436" y="14118250"/>
            <a:ext cx="2844800" cy="865481"/>
          </a:xfrm>
          <a:prstGeom prst="rect">
            <a:avLst/>
          </a:prstGeom>
        </p:spPr>
        <p:txBody>
          <a:bodyPr vert="horz" lIns="91440" tIns="45720" rIns="91440" bIns="45720" rtlCol="0" anchor="ctr"/>
          <a:lstStyle>
            <a:lvl1pPr algn="r">
              <a:defRPr sz="1200">
                <a:solidFill>
                  <a:schemeClr val="accent2"/>
                </a:solidFill>
              </a:defRPr>
            </a:lvl1pPr>
          </a:lstStyle>
          <a:p>
            <a:endParaRPr lang="es-ES_tradnl" dirty="0"/>
          </a:p>
        </p:txBody>
      </p:sp>
      <p:sp>
        <p:nvSpPr>
          <p:cNvPr id="5" name="Footer Placeholder 4"/>
          <p:cNvSpPr>
            <a:spLocks noGrp="1"/>
          </p:cNvSpPr>
          <p:nvPr>
            <p:ph type="ftr" sz="quarter" idx="3"/>
          </p:nvPr>
        </p:nvSpPr>
        <p:spPr>
          <a:xfrm>
            <a:off x="774924" y="14107996"/>
            <a:ext cx="6494113" cy="865481"/>
          </a:xfrm>
          <a:prstGeom prst="rect">
            <a:avLst/>
          </a:prstGeom>
        </p:spPr>
        <p:txBody>
          <a:bodyPr vert="horz" lIns="91440" tIns="45720" rIns="91440" bIns="45720" rtlCol="0" anchor="ctr"/>
          <a:lstStyle>
            <a:lvl1pPr algn="l">
              <a:defRPr sz="1200" cap="all">
                <a:solidFill>
                  <a:schemeClr val="accent2"/>
                </a:solidFill>
              </a:defRPr>
            </a:lvl1pPr>
          </a:lstStyle>
          <a:p>
            <a:endParaRPr lang="es-ES_tradnl" dirty="0"/>
          </a:p>
        </p:txBody>
      </p:sp>
      <p:sp>
        <p:nvSpPr>
          <p:cNvPr id="6" name="Slide Number Placeholder 5"/>
          <p:cNvSpPr>
            <a:spLocks noGrp="1"/>
          </p:cNvSpPr>
          <p:nvPr>
            <p:ph type="sldNum" sz="quarter" idx="4"/>
          </p:nvPr>
        </p:nvSpPr>
        <p:spPr>
          <a:xfrm>
            <a:off x="10400635" y="14118250"/>
            <a:ext cx="1027291" cy="865481"/>
          </a:xfrm>
          <a:prstGeom prst="rect">
            <a:avLst/>
          </a:prstGeom>
        </p:spPr>
        <p:txBody>
          <a:bodyPr vert="horz" lIns="91440" tIns="45720" rIns="91440" bIns="45720" rtlCol="0" anchor="ctr"/>
          <a:lstStyle>
            <a:lvl1pPr algn="r">
              <a:defRPr sz="1200">
                <a:solidFill>
                  <a:schemeClr val="accent2"/>
                </a:solidFill>
              </a:defRPr>
            </a:lvl1pPr>
          </a:lstStyle>
          <a:p>
            <a:pPr marL="0" lvl="0" indent="0">
              <a:spcBef>
                <a:spcPts val="0"/>
              </a:spcBef>
              <a:spcAft>
                <a:spcPts val="0"/>
              </a:spcAft>
              <a:buNone/>
            </a:pPr>
            <a:fld id="{00000000-1234-1234-1234-123412341234}" type="slidenum">
              <a:rPr lang="tr-TR" smtClean="0"/>
              <a:pPr marL="0" lvl="0" indent="0">
                <a:spcBef>
                  <a:spcPts val="0"/>
                </a:spcBef>
                <a:spcAft>
                  <a:spcPts val="0"/>
                </a:spcAft>
                <a:buNone/>
              </a:pPr>
              <a:t>‹Nº›</a:t>
            </a:fld>
            <a:endParaRPr lang="tr-TR"/>
          </a:p>
        </p:txBody>
      </p:sp>
      <p:sp>
        <p:nvSpPr>
          <p:cNvPr id="9" name="Rectangle 8"/>
          <p:cNvSpPr/>
          <p:nvPr/>
        </p:nvSpPr>
        <p:spPr>
          <a:xfrm>
            <a:off x="597456" y="1046104"/>
            <a:ext cx="3626545" cy="256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7968001" y="1046104"/>
            <a:ext cx="3614400" cy="256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88801" y="1046104"/>
            <a:ext cx="3614400" cy="256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80639005"/>
      </p:ext>
    </p:extLst>
  </p:cSld>
  <p:clrMap bg1="lt1" tx1="dk1" bg2="lt2" tx2="dk2" accent1="accent1" accent2="accent2" accent3="accent3" accent4="accent4" accent5="accent5" accent6="accent6" hlink="hlink" folHlink="folHlink"/>
  <p:sldLayoutIdLst>
    <p:sldLayoutId id="2147484728" r:id="rId1"/>
    <p:sldLayoutId id="2147484729" r:id="rId2"/>
    <p:sldLayoutId id="2147484730" r:id="rId3"/>
    <p:sldLayoutId id="2147484731" r:id="rId4"/>
    <p:sldLayoutId id="2147484732" r:id="rId5"/>
    <p:sldLayoutId id="2147484733" r:id="rId6"/>
    <p:sldLayoutId id="2147484734" r:id="rId7"/>
    <p:sldLayoutId id="2147484735" r:id="rId8"/>
    <p:sldLayoutId id="2147484736" r:id="rId9"/>
    <p:sldLayoutId id="2147484737" r:id="rId10"/>
    <p:sldLayoutId id="2147484738" r:id="rId11"/>
  </p:sldLayoutIdLst>
  <p:hf sldNum="0" hdr="0" ftr="0" dt="0"/>
  <p:txStyles>
    <p:titleStyle>
      <a:lvl1pPr algn="l" defTabSz="609585" rtl="0" eaLnBrk="1" latinLnBrk="0" hangingPunct="1">
        <a:spcBef>
          <a:spcPct val="0"/>
        </a:spcBef>
        <a:buNone/>
        <a:defRPr sz="3733"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07990" indent="-407990" algn="l" defTabSz="609585" rtl="0" eaLnBrk="1" latinLnBrk="0" hangingPunct="1">
        <a:spcBef>
          <a:spcPct val="20000"/>
        </a:spcBef>
        <a:spcAft>
          <a:spcPts val="800"/>
        </a:spcAft>
        <a:buClr>
          <a:schemeClr val="accent2"/>
        </a:buClr>
        <a:buSzPct val="92000"/>
        <a:buFont typeface="Wingdings 2" panose="05020102010507070707" pitchFamily="18" charset="2"/>
        <a:buChar char=""/>
        <a:defRPr sz="2400" kern="1200">
          <a:solidFill>
            <a:schemeClr val="tx2"/>
          </a:solidFill>
          <a:latin typeface="+mn-lt"/>
          <a:ea typeface="+mn-ea"/>
          <a:cs typeface="+mn-cs"/>
        </a:defRPr>
      </a:lvl1pPr>
      <a:lvl2pPr marL="839979" indent="-407990" algn="l" defTabSz="609585" rtl="0" eaLnBrk="1" latinLnBrk="0" hangingPunct="1">
        <a:spcBef>
          <a:spcPct val="20000"/>
        </a:spcBef>
        <a:spcAft>
          <a:spcPts val="800"/>
        </a:spcAft>
        <a:buClr>
          <a:schemeClr val="accent2"/>
        </a:buClr>
        <a:buSzPct val="92000"/>
        <a:buFont typeface="Wingdings 2" panose="05020102010507070707" pitchFamily="18" charset="2"/>
        <a:buChar char=""/>
        <a:defRPr sz="2133" kern="1200">
          <a:solidFill>
            <a:schemeClr val="tx2"/>
          </a:solidFill>
          <a:latin typeface="+mn-lt"/>
          <a:ea typeface="+mn-ea"/>
          <a:cs typeface="+mn-cs"/>
        </a:defRPr>
      </a:lvl2pPr>
      <a:lvl3pPr marL="1199970" indent="-359991" algn="l" defTabSz="609585" rtl="0" eaLnBrk="1" latinLnBrk="0" hangingPunct="1">
        <a:spcBef>
          <a:spcPct val="20000"/>
        </a:spcBef>
        <a:spcAft>
          <a:spcPts val="800"/>
        </a:spcAft>
        <a:buClr>
          <a:schemeClr val="accent2"/>
        </a:buClr>
        <a:buSzPct val="92000"/>
        <a:buFont typeface="Wingdings 2" panose="05020102010507070707" pitchFamily="18" charset="2"/>
        <a:buChar char=""/>
        <a:defRPr sz="1867" kern="1200">
          <a:solidFill>
            <a:schemeClr val="tx2"/>
          </a:solidFill>
          <a:latin typeface="+mn-lt"/>
          <a:ea typeface="+mn-ea"/>
          <a:cs typeface="+mn-cs"/>
        </a:defRPr>
      </a:lvl3pPr>
      <a:lvl4pPr marL="1655959" indent="-311992" algn="l" defTabSz="609585" rtl="0" eaLnBrk="1" latinLnBrk="0" hangingPunct="1">
        <a:spcBef>
          <a:spcPct val="20000"/>
        </a:spcBef>
        <a:spcAft>
          <a:spcPts val="8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4pPr>
      <a:lvl5pPr marL="2135947" indent="-311992" algn="l" defTabSz="609585" rtl="0" eaLnBrk="1" latinLnBrk="0" hangingPunct="1">
        <a:spcBef>
          <a:spcPct val="20000"/>
        </a:spcBef>
        <a:spcAft>
          <a:spcPts val="8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5pPr>
      <a:lvl6pPr marL="2533270" indent="-304792" algn="l" defTabSz="609585" rtl="0" eaLnBrk="1" latinLnBrk="0" hangingPunct="1">
        <a:spcBef>
          <a:spcPct val="20000"/>
        </a:spcBef>
        <a:spcAft>
          <a:spcPts val="8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6pPr>
      <a:lvl7pPr marL="2933260" indent="-304792" algn="l" defTabSz="609585" rtl="0" eaLnBrk="1" latinLnBrk="0" hangingPunct="1">
        <a:spcBef>
          <a:spcPct val="20000"/>
        </a:spcBef>
        <a:spcAft>
          <a:spcPts val="8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7pPr>
      <a:lvl8pPr marL="3333250" indent="-304792" algn="l" defTabSz="609585" rtl="0" eaLnBrk="1" latinLnBrk="0" hangingPunct="1">
        <a:spcBef>
          <a:spcPct val="20000"/>
        </a:spcBef>
        <a:spcAft>
          <a:spcPts val="8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8pPr>
      <a:lvl9pPr marL="3733240" indent="-304792" algn="l" defTabSz="609585" rtl="0" eaLnBrk="1" latinLnBrk="0" hangingPunct="1">
        <a:spcBef>
          <a:spcPct val="20000"/>
        </a:spcBef>
        <a:spcAft>
          <a:spcPts val="8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pic>
        <p:nvPicPr>
          <p:cNvPr id="144" name="Shape 144"/>
          <p:cNvPicPr preferRelativeResize="0"/>
          <p:nvPr/>
        </p:nvPicPr>
        <p:blipFill rotWithShape="1">
          <a:blip r:embed="rId3">
            <a:alphaModFix/>
          </a:blip>
          <a:srcRect/>
          <a:stretch/>
        </p:blipFill>
        <p:spPr>
          <a:xfrm>
            <a:off x="9830684" y="1353956"/>
            <a:ext cx="1380183" cy="1380183"/>
          </a:xfrm>
          <a:prstGeom prst="rect">
            <a:avLst/>
          </a:prstGeom>
          <a:noFill/>
          <a:ln>
            <a:noFill/>
          </a:ln>
        </p:spPr>
      </p:pic>
      <p:sp>
        <p:nvSpPr>
          <p:cNvPr id="145" name="Shape 145"/>
          <p:cNvSpPr txBox="1"/>
          <p:nvPr/>
        </p:nvSpPr>
        <p:spPr>
          <a:xfrm>
            <a:off x="2988734" y="1542632"/>
            <a:ext cx="6570108" cy="12618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es-ES" sz="2800" b="1" dirty="0">
                <a:solidFill>
                  <a:srgbClr val="0B5982"/>
                </a:solidFill>
                <a:latin typeface="Corbel"/>
                <a:sym typeface="Corbel"/>
              </a:rPr>
              <a:t>“Concentración de cultivos de microalgas mediante ósmosis directa”</a:t>
            </a:r>
            <a:endParaRPr dirty="0"/>
          </a:p>
          <a:p>
            <a:pPr marL="0" marR="0" lvl="0" indent="0" algn="just" rtl="0">
              <a:spcBef>
                <a:spcPts val="0"/>
              </a:spcBef>
              <a:spcAft>
                <a:spcPts val="0"/>
              </a:spcAft>
              <a:buNone/>
            </a:pPr>
            <a:endParaRPr sz="2400" b="1" i="0" u="none" strike="noStrike" cap="none" dirty="0">
              <a:solidFill>
                <a:schemeClr val="dk1"/>
              </a:solidFill>
              <a:latin typeface="Corbel"/>
              <a:ea typeface="Corbel"/>
              <a:cs typeface="Corbel"/>
              <a:sym typeface="Corbel"/>
            </a:endParaRPr>
          </a:p>
        </p:txBody>
      </p:sp>
      <p:sp>
        <p:nvSpPr>
          <p:cNvPr id="31" name="CuadroTexto 30"/>
          <p:cNvSpPr txBox="1"/>
          <p:nvPr/>
        </p:nvSpPr>
        <p:spPr>
          <a:xfrm>
            <a:off x="1175657" y="15626443"/>
            <a:ext cx="184731" cy="307777"/>
          </a:xfrm>
          <a:prstGeom prst="rect">
            <a:avLst/>
          </a:prstGeom>
          <a:noFill/>
        </p:spPr>
        <p:txBody>
          <a:bodyPr wrap="none" rtlCol="0">
            <a:spAutoFit/>
          </a:bodyPr>
          <a:lstStyle/>
          <a:p>
            <a:endParaRPr lang="es-ES_tradnl" dirty="0"/>
          </a:p>
        </p:txBody>
      </p:sp>
      <p:sp>
        <p:nvSpPr>
          <p:cNvPr id="12" name="Rectángulo 11">
            <a:extLst>
              <a:ext uri="{FF2B5EF4-FFF2-40B4-BE49-F238E27FC236}">
                <a16:creationId xmlns:a16="http://schemas.microsoft.com/office/drawing/2014/main" id="{76A8757A-A489-E44C-A0D6-1121F729F4AF}"/>
              </a:ext>
            </a:extLst>
          </p:cNvPr>
          <p:cNvSpPr/>
          <p:nvPr/>
        </p:nvSpPr>
        <p:spPr>
          <a:xfrm>
            <a:off x="708368" y="3086277"/>
            <a:ext cx="10872215" cy="951303"/>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dirty="0">
                <a:solidFill>
                  <a:schemeClr val="tx1"/>
                </a:solidFill>
              </a:rPr>
              <a:t>El </a:t>
            </a:r>
            <a:r>
              <a:rPr lang="es-ES" b="1" dirty="0">
                <a:solidFill>
                  <a:schemeClr val="tx1"/>
                </a:solidFill>
              </a:rPr>
              <a:t>principal objetivo </a:t>
            </a:r>
            <a:r>
              <a:rPr lang="es-ES" dirty="0">
                <a:solidFill>
                  <a:schemeClr val="tx1"/>
                </a:solidFill>
              </a:rPr>
              <a:t>de este dispositivo consiste en eliminar el medio de cultivo de un cultivo de microalgas, procedente de un biorreactor trabajando en modo continuo, a través de la técnica de </a:t>
            </a:r>
            <a:r>
              <a:rPr lang="es-ES" b="1" dirty="0">
                <a:solidFill>
                  <a:schemeClr val="tx1"/>
                </a:solidFill>
              </a:rPr>
              <a:t>ósmosis directa</a:t>
            </a:r>
            <a:r>
              <a:rPr lang="es-ES" dirty="0">
                <a:solidFill>
                  <a:schemeClr val="tx1"/>
                </a:solidFill>
              </a:rPr>
              <a:t>, eliminando el costo energético del proceso y contribuyendo hacia un desarrollo sostenible.</a:t>
            </a:r>
          </a:p>
        </p:txBody>
      </p:sp>
      <p:sp>
        <p:nvSpPr>
          <p:cNvPr id="28" name="Rectángulo 27">
            <a:extLst>
              <a:ext uri="{FF2B5EF4-FFF2-40B4-BE49-F238E27FC236}">
                <a16:creationId xmlns:a16="http://schemas.microsoft.com/office/drawing/2014/main" id="{E88A8809-627D-4B01-A802-81A4FF7FD8FA}"/>
              </a:ext>
            </a:extLst>
          </p:cNvPr>
          <p:cNvSpPr/>
          <p:nvPr/>
        </p:nvSpPr>
        <p:spPr>
          <a:xfrm>
            <a:off x="708368" y="11183322"/>
            <a:ext cx="5245100" cy="3229059"/>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dirty="0">
              <a:solidFill>
                <a:schemeClr val="tx1"/>
              </a:solidFill>
            </a:endParaRPr>
          </a:p>
        </p:txBody>
      </p:sp>
      <p:graphicFrame>
        <p:nvGraphicFramePr>
          <p:cNvPr id="25" name="Tabla 25">
            <a:extLst>
              <a:ext uri="{FF2B5EF4-FFF2-40B4-BE49-F238E27FC236}">
                <a16:creationId xmlns:a16="http://schemas.microsoft.com/office/drawing/2014/main" id="{E1226097-46AA-4525-834E-C7F3F4AA7E95}"/>
              </a:ext>
            </a:extLst>
          </p:cNvPr>
          <p:cNvGraphicFramePr>
            <a:graphicFrameLocks noGrp="1"/>
          </p:cNvGraphicFramePr>
          <p:nvPr>
            <p:extLst>
              <p:ext uri="{D42A27DB-BD31-4B8C-83A1-F6EECF244321}">
                <p14:modId xmlns:p14="http://schemas.microsoft.com/office/powerpoint/2010/main" val="3240311586"/>
              </p:ext>
            </p:extLst>
          </p:nvPr>
        </p:nvGraphicFramePr>
        <p:xfrm>
          <a:off x="6437825" y="11196253"/>
          <a:ext cx="5091894" cy="3201448"/>
        </p:xfrm>
        <a:graphic>
          <a:graphicData uri="http://schemas.openxmlformats.org/drawingml/2006/table">
            <a:tbl>
              <a:tblPr firstRow="1" bandRow="1">
                <a:tableStyleId>{616DA210-FB5B-4158-B5E0-FEB733F419BA}</a:tableStyleId>
              </a:tblPr>
              <a:tblGrid>
                <a:gridCol w="2721234">
                  <a:extLst>
                    <a:ext uri="{9D8B030D-6E8A-4147-A177-3AD203B41FA5}">
                      <a16:colId xmlns:a16="http://schemas.microsoft.com/office/drawing/2014/main" val="3908279111"/>
                    </a:ext>
                  </a:extLst>
                </a:gridCol>
                <a:gridCol w="2370660">
                  <a:extLst>
                    <a:ext uri="{9D8B030D-6E8A-4147-A177-3AD203B41FA5}">
                      <a16:colId xmlns:a16="http://schemas.microsoft.com/office/drawing/2014/main" val="4172791942"/>
                    </a:ext>
                  </a:extLst>
                </a:gridCol>
              </a:tblGrid>
              <a:tr h="722908">
                <a:tc>
                  <a:txBody>
                    <a:bodyPr/>
                    <a:lstStyle/>
                    <a:p>
                      <a:pPr algn="ctr"/>
                      <a:r>
                        <a:rPr lang="es-ES" sz="1800" dirty="0"/>
                        <a:t>Tiempo de residencia (min)</a:t>
                      </a:r>
                    </a:p>
                  </a:txBody>
                  <a:tcPr anchor="ctr"/>
                </a:tc>
                <a:tc>
                  <a:txBody>
                    <a:bodyPr/>
                    <a:lstStyle/>
                    <a:p>
                      <a:pPr algn="ctr"/>
                      <a:r>
                        <a:rPr lang="es-ES" sz="1800" dirty="0"/>
                        <a:t>Agua eliminada (%)</a:t>
                      </a:r>
                    </a:p>
                  </a:txBody>
                  <a:tcPr anchor="ctr"/>
                </a:tc>
                <a:extLst>
                  <a:ext uri="{0D108BD9-81ED-4DB2-BD59-A6C34878D82A}">
                    <a16:rowId xmlns:a16="http://schemas.microsoft.com/office/drawing/2014/main" val="1370232878"/>
                  </a:ext>
                </a:extLst>
              </a:tr>
              <a:tr h="413090">
                <a:tc gridSpan="2">
                  <a:txBody>
                    <a:bodyPr/>
                    <a:lstStyle/>
                    <a:p>
                      <a:pPr algn="ctr"/>
                      <a:r>
                        <a:rPr lang="es-ES" sz="1800" b="1" dirty="0"/>
                        <a:t>Glicerol 99% (v/v)</a:t>
                      </a:r>
                    </a:p>
                  </a:txBody>
                  <a:tcPr anchor="ctr">
                    <a:solidFill>
                      <a:schemeClr val="accent1">
                        <a:lumMod val="60000"/>
                        <a:lumOff val="40000"/>
                        <a:alpha val="20000"/>
                      </a:schemeClr>
                    </a:solidFill>
                  </a:tcPr>
                </a:tc>
                <a:tc hMerge="1">
                  <a:txBody>
                    <a:bodyPr/>
                    <a:lstStyle/>
                    <a:p>
                      <a:pPr algn="ctr"/>
                      <a:endParaRPr lang="es-ES" sz="1800" b="1" dirty="0"/>
                    </a:p>
                  </a:txBody>
                  <a:tcPr anchor="ctr">
                    <a:solidFill>
                      <a:schemeClr val="accent1">
                        <a:lumMod val="60000"/>
                        <a:lumOff val="40000"/>
                        <a:alpha val="20000"/>
                      </a:schemeClr>
                    </a:solidFill>
                  </a:tcPr>
                </a:tc>
                <a:extLst>
                  <a:ext uri="{0D108BD9-81ED-4DB2-BD59-A6C34878D82A}">
                    <a16:rowId xmlns:a16="http://schemas.microsoft.com/office/drawing/2014/main" val="416101917"/>
                  </a:ext>
                </a:extLst>
              </a:tr>
              <a:tr h="413090">
                <a:tc>
                  <a:txBody>
                    <a:bodyPr/>
                    <a:lstStyle/>
                    <a:p>
                      <a:pPr algn="ctr"/>
                      <a:r>
                        <a:rPr lang="es-ES" sz="1800" dirty="0"/>
                        <a:t>110</a:t>
                      </a:r>
                    </a:p>
                  </a:txBody>
                  <a:tcPr anchor="ctr"/>
                </a:tc>
                <a:tc>
                  <a:txBody>
                    <a:bodyPr/>
                    <a:lstStyle/>
                    <a:p>
                      <a:pPr algn="ctr"/>
                      <a:r>
                        <a:rPr lang="es-ES" sz="1800" dirty="0"/>
                        <a:t>76,19±1,8</a:t>
                      </a:r>
                    </a:p>
                  </a:txBody>
                  <a:tcPr anchor="ctr"/>
                </a:tc>
                <a:extLst>
                  <a:ext uri="{0D108BD9-81ED-4DB2-BD59-A6C34878D82A}">
                    <a16:rowId xmlns:a16="http://schemas.microsoft.com/office/drawing/2014/main" val="4082646397"/>
                  </a:ext>
                </a:extLst>
              </a:tr>
              <a:tr h="413090">
                <a:tc>
                  <a:txBody>
                    <a:bodyPr/>
                    <a:lstStyle/>
                    <a:p>
                      <a:pPr algn="ctr"/>
                      <a:r>
                        <a:rPr lang="es-ES" sz="1800" dirty="0"/>
                        <a:t>55</a:t>
                      </a:r>
                    </a:p>
                  </a:txBody>
                  <a:tcPr anchor="ctr">
                    <a:solidFill>
                      <a:schemeClr val="accent1">
                        <a:lumMod val="60000"/>
                        <a:lumOff val="40000"/>
                        <a:alpha val="20000"/>
                      </a:schemeClr>
                    </a:solidFill>
                  </a:tcPr>
                </a:tc>
                <a:tc>
                  <a:txBody>
                    <a:bodyPr/>
                    <a:lstStyle/>
                    <a:p>
                      <a:pPr algn="ctr"/>
                      <a:r>
                        <a:rPr lang="es-ES" sz="1800" dirty="0"/>
                        <a:t>55,17±2,3</a:t>
                      </a:r>
                    </a:p>
                  </a:txBody>
                  <a:tcPr anchor="ctr">
                    <a:solidFill>
                      <a:schemeClr val="accent1">
                        <a:lumMod val="60000"/>
                        <a:lumOff val="40000"/>
                        <a:alpha val="20000"/>
                      </a:schemeClr>
                    </a:solidFill>
                  </a:tcPr>
                </a:tc>
                <a:extLst>
                  <a:ext uri="{0D108BD9-81ED-4DB2-BD59-A6C34878D82A}">
                    <a16:rowId xmlns:a16="http://schemas.microsoft.com/office/drawing/2014/main" val="2470246053"/>
                  </a:ext>
                </a:extLst>
              </a:tr>
              <a:tr h="413090">
                <a:tc>
                  <a:txBody>
                    <a:bodyPr/>
                    <a:lstStyle/>
                    <a:p>
                      <a:pPr algn="ctr"/>
                      <a:r>
                        <a:rPr lang="es-ES" sz="1800" dirty="0"/>
                        <a:t>22</a:t>
                      </a:r>
                    </a:p>
                  </a:txBody>
                  <a:tcPr anchor="ctr"/>
                </a:tc>
                <a:tc>
                  <a:txBody>
                    <a:bodyPr/>
                    <a:lstStyle/>
                    <a:p>
                      <a:pPr algn="ctr"/>
                      <a:r>
                        <a:rPr lang="es-ES" sz="1800" dirty="0"/>
                        <a:t>39,32±3,1</a:t>
                      </a:r>
                    </a:p>
                  </a:txBody>
                  <a:tcPr anchor="ctr"/>
                </a:tc>
                <a:extLst>
                  <a:ext uri="{0D108BD9-81ED-4DB2-BD59-A6C34878D82A}">
                    <a16:rowId xmlns:a16="http://schemas.microsoft.com/office/drawing/2014/main" val="35361729"/>
                  </a:ext>
                </a:extLst>
              </a:tr>
              <a:tr h="413090">
                <a:tc gridSpan="2">
                  <a:txBody>
                    <a:bodyPr/>
                    <a:lstStyle/>
                    <a:p>
                      <a:pPr algn="ctr"/>
                      <a:r>
                        <a:rPr lang="es-ES" sz="1800" b="1" dirty="0"/>
                        <a:t>Glicerol crudo</a:t>
                      </a:r>
                    </a:p>
                  </a:txBody>
                  <a:tcPr anchor="ctr">
                    <a:solidFill>
                      <a:schemeClr val="accent1">
                        <a:lumMod val="60000"/>
                        <a:lumOff val="40000"/>
                        <a:alpha val="20000"/>
                      </a:schemeClr>
                    </a:solidFill>
                  </a:tcPr>
                </a:tc>
                <a:tc hMerge="1">
                  <a:txBody>
                    <a:bodyPr/>
                    <a:lstStyle/>
                    <a:p>
                      <a:pPr algn="ctr"/>
                      <a:endParaRPr lang="es-ES" sz="1800" b="1" dirty="0"/>
                    </a:p>
                  </a:txBody>
                  <a:tcPr anchor="ctr">
                    <a:solidFill>
                      <a:schemeClr val="accent1">
                        <a:lumMod val="60000"/>
                        <a:lumOff val="40000"/>
                        <a:alpha val="20000"/>
                      </a:schemeClr>
                    </a:solidFill>
                  </a:tcPr>
                </a:tc>
                <a:extLst>
                  <a:ext uri="{0D108BD9-81ED-4DB2-BD59-A6C34878D82A}">
                    <a16:rowId xmlns:a16="http://schemas.microsoft.com/office/drawing/2014/main" val="2524315598"/>
                  </a:ext>
                </a:extLst>
              </a:tr>
              <a:tr h="413090">
                <a:tc>
                  <a:txBody>
                    <a:bodyPr/>
                    <a:lstStyle/>
                    <a:p>
                      <a:pPr algn="ctr"/>
                      <a:r>
                        <a:rPr lang="es-ES" sz="1800" dirty="0"/>
                        <a:t>55</a:t>
                      </a:r>
                    </a:p>
                  </a:txBody>
                  <a:tcPr anchor="ctr"/>
                </a:tc>
                <a:tc>
                  <a:txBody>
                    <a:bodyPr/>
                    <a:lstStyle/>
                    <a:p>
                      <a:pPr algn="ctr"/>
                      <a:r>
                        <a:rPr lang="es-ES" sz="1800" dirty="0"/>
                        <a:t>75±1,5</a:t>
                      </a:r>
                    </a:p>
                  </a:txBody>
                  <a:tcPr anchor="ctr"/>
                </a:tc>
                <a:extLst>
                  <a:ext uri="{0D108BD9-81ED-4DB2-BD59-A6C34878D82A}">
                    <a16:rowId xmlns:a16="http://schemas.microsoft.com/office/drawing/2014/main" val="1641292055"/>
                  </a:ext>
                </a:extLst>
              </a:tr>
            </a:tbl>
          </a:graphicData>
        </a:graphic>
      </p:graphicFrame>
      <p:pic>
        <p:nvPicPr>
          <p:cNvPr id="30" name="Imagen 29">
            <a:extLst>
              <a:ext uri="{FF2B5EF4-FFF2-40B4-BE49-F238E27FC236}">
                <a16:creationId xmlns:a16="http://schemas.microsoft.com/office/drawing/2014/main" id="{99A825BE-0B65-4FF1-8D7E-A3FBF792FC2D}"/>
              </a:ext>
            </a:extLst>
          </p:cNvPr>
          <p:cNvPicPr>
            <a:picLocks noChangeAspect="1"/>
          </p:cNvPicPr>
          <p:nvPr/>
        </p:nvPicPr>
        <p:blipFill>
          <a:blip r:embed="rId4"/>
          <a:stretch>
            <a:fillRect/>
          </a:stretch>
        </p:blipFill>
        <p:spPr>
          <a:xfrm>
            <a:off x="285923" y="6635612"/>
            <a:ext cx="5874770" cy="4398882"/>
          </a:xfrm>
          <a:prstGeom prst="rect">
            <a:avLst/>
          </a:prstGeom>
          <a:ln w="19050">
            <a:noFill/>
          </a:ln>
        </p:spPr>
      </p:pic>
      <p:sp>
        <p:nvSpPr>
          <p:cNvPr id="38" name="Rectángulo 37">
            <a:extLst>
              <a:ext uri="{FF2B5EF4-FFF2-40B4-BE49-F238E27FC236}">
                <a16:creationId xmlns:a16="http://schemas.microsoft.com/office/drawing/2014/main" id="{D7423F13-CA5C-4E27-A51C-40419C785B7C}"/>
              </a:ext>
            </a:extLst>
          </p:cNvPr>
          <p:cNvSpPr/>
          <p:nvPr/>
        </p:nvSpPr>
        <p:spPr>
          <a:xfrm>
            <a:off x="697351" y="14574141"/>
            <a:ext cx="10872214" cy="1360080"/>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dirty="0">
              <a:solidFill>
                <a:schemeClr val="tx1"/>
              </a:solidFill>
            </a:endParaRPr>
          </a:p>
        </p:txBody>
      </p:sp>
      <p:sp>
        <p:nvSpPr>
          <p:cNvPr id="5" name="Rectángulo 4">
            <a:extLst>
              <a:ext uri="{FF2B5EF4-FFF2-40B4-BE49-F238E27FC236}">
                <a16:creationId xmlns:a16="http://schemas.microsoft.com/office/drawing/2014/main" id="{73929B66-0D58-4629-977C-1855B8C805AB}"/>
              </a:ext>
            </a:extLst>
          </p:cNvPr>
          <p:cNvSpPr/>
          <p:nvPr/>
        </p:nvSpPr>
        <p:spPr>
          <a:xfrm>
            <a:off x="697351" y="1481667"/>
            <a:ext cx="1831632" cy="1252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6" name="Imagen 15">
            <a:extLst>
              <a:ext uri="{FF2B5EF4-FFF2-40B4-BE49-F238E27FC236}">
                <a16:creationId xmlns:a16="http://schemas.microsoft.com/office/drawing/2014/main" id="{7EF6252C-74B6-40C6-833A-308E30C4E95D}"/>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50900" y="1481667"/>
            <a:ext cx="1524535" cy="1252472"/>
          </a:xfrm>
          <a:prstGeom prst="rect">
            <a:avLst/>
          </a:prstGeom>
          <a:noFill/>
          <a:ln>
            <a:noFill/>
          </a:ln>
        </p:spPr>
      </p:pic>
      <p:sp>
        <p:nvSpPr>
          <p:cNvPr id="17" name="Rectángulo 16">
            <a:extLst>
              <a:ext uri="{FF2B5EF4-FFF2-40B4-BE49-F238E27FC236}">
                <a16:creationId xmlns:a16="http://schemas.microsoft.com/office/drawing/2014/main" id="{627044D8-B946-42E1-B5B0-03DF72646220}"/>
              </a:ext>
            </a:extLst>
          </p:cNvPr>
          <p:cNvSpPr/>
          <p:nvPr/>
        </p:nvSpPr>
        <p:spPr>
          <a:xfrm>
            <a:off x="6448844" y="6775559"/>
            <a:ext cx="5131739" cy="3970318"/>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dirty="0">
              <a:solidFill>
                <a:schemeClr val="tx1"/>
              </a:solidFill>
            </a:endParaRPr>
          </a:p>
        </p:txBody>
      </p:sp>
      <p:sp>
        <p:nvSpPr>
          <p:cNvPr id="10" name="CuadroTexto 9">
            <a:extLst>
              <a:ext uri="{FF2B5EF4-FFF2-40B4-BE49-F238E27FC236}">
                <a16:creationId xmlns:a16="http://schemas.microsoft.com/office/drawing/2014/main" id="{EB96C9C7-AFE2-45D5-8776-0F5C51778FB4}"/>
              </a:ext>
            </a:extLst>
          </p:cNvPr>
          <p:cNvSpPr txBox="1"/>
          <p:nvPr/>
        </p:nvSpPr>
        <p:spPr>
          <a:xfrm>
            <a:off x="6466655" y="6836494"/>
            <a:ext cx="5016977" cy="3970318"/>
          </a:xfrm>
          <a:prstGeom prst="rect">
            <a:avLst/>
          </a:prstGeom>
          <a:noFill/>
        </p:spPr>
        <p:txBody>
          <a:bodyPr wrap="square" rtlCol="0">
            <a:spAutoFit/>
          </a:bodyPr>
          <a:lstStyle/>
          <a:p>
            <a:pPr algn="just"/>
            <a:r>
              <a:rPr lang="es-ES" dirty="0">
                <a:ea typeface="Calibri" panose="020F0502020204030204" pitchFamily="34" charset="0"/>
                <a:cs typeface="Times New Roman" panose="02020603050405020304" pitchFamily="18" charset="0"/>
              </a:rPr>
              <a:t>El movimiento natural del agua desde el cultivo de microalgas (interior de la membrana) hacia la disolución osmótica, se produce debido al gradiente de potencial químico que presenta el agua a ambos lados de la membrana. De aquí se desprende que en la disolución alimento (Feed solution) el potencial químico de la sustancia que se desea transferir (en este caso agua), debe ser bastante superior al potencial químico de la misma sustancia en el otro lado de la membrana. Para lograrlo se buscan disoluciones en las cuales el potencial químico del agua sea muy bajo. Son las que se denominan disoluciones osmóticas (</a:t>
            </a:r>
            <a:r>
              <a:rPr lang="es-ES" i="1" dirty="0">
                <a:ea typeface="Calibri" panose="020F0502020204030204" pitchFamily="34" charset="0"/>
                <a:cs typeface="Times New Roman" panose="02020603050405020304" pitchFamily="18" charset="0"/>
              </a:rPr>
              <a:t>Draw solution</a:t>
            </a:r>
            <a:r>
              <a:rPr lang="es-ES" dirty="0">
                <a:latin typeface="Arial" panose="020B0604020202020204" pitchFamily="34" charset="0"/>
                <a:ea typeface="Calibri" panose="020F0502020204030204" pitchFamily="34" charset="0"/>
                <a:cs typeface="Times New Roman" panose="02020603050405020304" pitchFamily="18" charset="0"/>
              </a:rPr>
              <a:t>).</a:t>
            </a:r>
            <a:endParaRPr lang="es-ES" dirty="0">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
        <p:nvSpPr>
          <p:cNvPr id="13" name="CuadroTexto 12">
            <a:extLst>
              <a:ext uri="{FF2B5EF4-FFF2-40B4-BE49-F238E27FC236}">
                <a16:creationId xmlns:a16="http://schemas.microsoft.com/office/drawing/2014/main" id="{0C6A6D9D-F8FB-4C54-BA1A-B5F2B0ADCADD}"/>
              </a:ext>
            </a:extLst>
          </p:cNvPr>
          <p:cNvSpPr txBox="1"/>
          <p:nvPr/>
        </p:nvSpPr>
        <p:spPr>
          <a:xfrm>
            <a:off x="697351" y="4220694"/>
            <a:ext cx="10786281" cy="2585323"/>
          </a:xfrm>
          <a:prstGeom prst="rect">
            <a:avLst/>
          </a:prstGeom>
          <a:noFill/>
        </p:spPr>
        <p:txBody>
          <a:bodyPr wrap="square" rtlCol="0">
            <a:spAutoFit/>
          </a:bodyPr>
          <a:lstStyle/>
          <a:p>
            <a:pPr algn="just"/>
            <a:r>
              <a:rPr lang="es-ES" dirty="0"/>
              <a:t>La ósmosis directa (FO) se ha considerado como una tecnología de membrana emergente para la reutilización y desalinización del agua y actualmente se encuentra en vías de desarrollo para la aplicación en el campo de la concentración de cultivos de microalgas. A diferencia de los procesos de membrana impulsados por presiones hidrostáticas, la FO es un proceso natural impulsado por ósmosis, movimiento espontáneo, que involucra la existencia de una membrana semipermeable y una solución “de extracción”, conocida como disolución osmótica, que está situada en el lado opuesto de dicha membrana. El principal objetivo de la ósmosis en la deshidratación de cultivos de microalgas es el de generar un flujo espontáneo y lo más rápido posible del agua desde el cultivo de microalgas hacia la disolución osmótica.</a:t>
            </a:r>
          </a:p>
          <a:p>
            <a:endParaRPr lang="es-ES" dirty="0"/>
          </a:p>
        </p:txBody>
      </p:sp>
      <p:sp>
        <p:nvSpPr>
          <p:cNvPr id="26" name="Rectángulo 25">
            <a:extLst>
              <a:ext uri="{FF2B5EF4-FFF2-40B4-BE49-F238E27FC236}">
                <a16:creationId xmlns:a16="http://schemas.microsoft.com/office/drawing/2014/main" id="{5F0080E1-1E02-4327-9CB9-37C9976E01E8}"/>
              </a:ext>
            </a:extLst>
          </p:cNvPr>
          <p:cNvSpPr/>
          <p:nvPr/>
        </p:nvSpPr>
        <p:spPr>
          <a:xfrm>
            <a:off x="708368" y="4228276"/>
            <a:ext cx="10872215" cy="2258508"/>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dirty="0">
              <a:solidFill>
                <a:schemeClr val="tx1"/>
              </a:solidFill>
            </a:endParaRPr>
          </a:p>
        </p:txBody>
      </p:sp>
      <p:sp>
        <p:nvSpPr>
          <p:cNvPr id="14" name="CuadroTexto 13">
            <a:extLst>
              <a:ext uri="{FF2B5EF4-FFF2-40B4-BE49-F238E27FC236}">
                <a16:creationId xmlns:a16="http://schemas.microsoft.com/office/drawing/2014/main" id="{7F3BE2F3-A34A-4070-B534-046FF00CA80B}"/>
              </a:ext>
            </a:extLst>
          </p:cNvPr>
          <p:cNvSpPr txBox="1"/>
          <p:nvPr/>
        </p:nvSpPr>
        <p:spPr>
          <a:xfrm>
            <a:off x="708368" y="11196253"/>
            <a:ext cx="5245100" cy="3416320"/>
          </a:xfrm>
          <a:prstGeom prst="rect">
            <a:avLst/>
          </a:prstGeom>
          <a:noFill/>
        </p:spPr>
        <p:txBody>
          <a:bodyPr wrap="square" rtlCol="0">
            <a:spAutoFit/>
          </a:bodyPr>
          <a:lstStyle/>
          <a:p>
            <a:pPr algn="just"/>
            <a:r>
              <a:rPr lang="es-ES" dirty="0"/>
              <a:t>Como conclusión general, este trabajo ha permitido diseñar, mejorar y evaluar un dispositivo para concentrar cultivos de microalgas mediante ósmosis directa operado de modo continuo. Como consecuencia de este proceso se ha llegado a eliminar un porcentaje en volumen de medio de cultivo (v/v) cercano al 77%, lo que se traduce como un éxito puesto que este resultado ha sido obtenido con dos características muy favorables: El proceso se ha llevado a cabo sin aporte de energía externo y utilizando glicerol crudo como disolución osmótica.</a:t>
            </a:r>
          </a:p>
          <a:p>
            <a:endParaRPr lang="es-ES" dirty="0"/>
          </a:p>
        </p:txBody>
      </p:sp>
      <p:sp>
        <p:nvSpPr>
          <p:cNvPr id="15" name="CuadroTexto 14">
            <a:extLst>
              <a:ext uri="{FF2B5EF4-FFF2-40B4-BE49-F238E27FC236}">
                <a16:creationId xmlns:a16="http://schemas.microsoft.com/office/drawing/2014/main" id="{0D8677DA-05B7-4BCC-8F46-FA533D523BB5}"/>
              </a:ext>
            </a:extLst>
          </p:cNvPr>
          <p:cNvSpPr txBox="1"/>
          <p:nvPr/>
        </p:nvSpPr>
        <p:spPr>
          <a:xfrm>
            <a:off x="697350" y="14687724"/>
            <a:ext cx="10786281" cy="1877437"/>
          </a:xfrm>
          <a:prstGeom prst="rect">
            <a:avLst/>
          </a:prstGeom>
          <a:noFill/>
        </p:spPr>
        <p:txBody>
          <a:bodyPr wrap="square" rtlCol="0">
            <a:spAutoFit/>
          </a:bodyPr>
          <a:lstStyle/>
          <a:p>
            <a:pPr marL="285750" indent="-285750" algn="just">
              <a:buFontTx/>
              <a:buChar char="-"/>
            </a:pPr>
            <a:r>
              <a:rPr lang="en-GB" sz="1400" dirty="0"/>
              <a:t>L. Gouveia and L. Gouveia, “Microalgae as a Feedstock for Biofuels,” in </a:t>
            </a:r>
            <a:r>
              <a:rPr lang="en-GB" sz="1400" i="1" dirty="0"/>
              <a:t>Microalgae as a Feedstock for Biofuels</a:t>
            </a:r>
            <a:r>
              <a:rPr lang="en-GB" sz="1400" dirty="0"/>
              <a:t>, 2011.</a:t>
            </a:r>
            <a:endParaRPr lang="es-ES" sz="1400" dirty="0"/>
          </a:p>
          <a:p>
            <a:pPr marL="285750" indent="-285750" algn="just">
              <a:buFontTx/>
              <a:buChar char="-"/>
            </a:pPr>
            <a:r>
              <a:rPr lang="en-US" sz="1400" dirty="0"/>
              <a:t>T. M. Sobczuk and M. I. González, “Concentración de cultivos de microalgas por un proceso de eliminación osmótica del medio utilizando disoluciones de glicerol,” 2016.</a:t>
            </a:r>
          </a:p>
          <a:p>
            <a:pPr marL="285750" indent="-285750" algn="just">
              <a:buFontTx/>
              <a:buChar char="-"/>
            </a:pPr>
            <a:r>
              <a:rPr lang="en-GB" sz="1400" dirty="0"/>
              <a:t>S. L. Pahl, A. K. Lee, T. Kalaitzidis, P. J. Ashman, S. Sathe, and D. M. Lewis, “Harvesting, thickening and dewatering microalgae biomass,” in </a:t>
            </a:r>
            <a:r>
              <a:rPr lang="en-GB" sz="1400" i="1" dirty="0"/>
              <a:t>Algae for Biofuels and Energy</a:t>
            </a:r>
            <a:r>
              <a:rPr lang="en-GB" sz="1400" dirty="0"/>
              <a:t>, 2013.</a:t>
            </a:r>
            <a:endParaRPr lang="es-ES" sz="1400" dirty="0"/>
          </a:p>
          <a:p>
            <a:pPr marL="285750" indent="-285750" algn="just">
              <a:buFontTx/>
              <a:buChar char="-"/>
            </a:pPr>
            <a:endParaRPr lang="en-US" sz="1400" dirty="0"/>
          </a:p>
          <a:p>
            <a:pPr marL="285750" indent="-285750" algn="just">
              <a:buFontTx/>
              <a:buChar char="-"/>
            </a:pPr>
            <a:endParaRPr lang="es-ES" sz="1400" dirty="0"/>
          </a:p>
          <a:p>
            <a:endParaRPr lang="es-ES" dirty="0"/>
          </a:p>
        </p:txBody>
      </p:sp>
      <p:sp>
        <p:nvSpPr>
          <p:cNvPr id="2" name="CuadroTexto 1">
            <a:extLst>
              <a:ext uri="{FF2B5EF4-FFF2-40B4-BE49-F238E27FC236}">
                <a16:creationId xmlns:a16="http://schemas.microsoft.com/office/drawing/2014/main" id="{86A3A969-9E61-B44D-A8D4-D5691F2D59D9}"/>
              </a:ext>
            </a:extLst>
          </p:cNvPr>
          <p:cNvSpPr txBox="1"/>
          <p:nvPr/>
        </p:nvSpPr>
        <p:spPr>
          <a:xfrm>
            <a:off x="-3057993" y="5141626"/>
            <a:ext cx="184731" cy="369332"/>
          </a:xfrm>
          <a:prstGeom prst="rect">
            <a:avLst/>
          </a:prstGeom>
          <a:noFill/>
        </p:spPr>
        <p:txBody>
          <a:bodyPr wrap="none" rtlCol="0">
            <a:spAutoFit/>
          </a:bodyPr>
          <a:lstStyle/>
          <a:p>
            <a:endParaRPr lang="es-ES" dirty="0"/>
          </a:p>
        </p:txBody>
      </p:sp>
    </p:spTree>
  </p:cSld>
  <p:clrMapOvr>
    <a:masterClrMapping/>
  </p:clrMapOvr>
</p:sld>
</file>

<file path=ppt/theme/theme1.xml><?xml version="1.0" encoding="utf-8"?>
<a:theme xmlns:a="http://schemas.openxmlformats.org/drawingml/2006/main" name="Dividendo">
  <a:themeElements>
    <a:clrScheme name="Dividendo">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{F7101C7A-6559-7E41-899F-348ECFB9F1B8}tf10001123</Template>
  <TotalTime>3816</TotalTime>
  <Words>545</Words>
  <Application>Microsoft Macintosh PowerPoint</Application>
  <PresentationFormat>Personalizado</PresentationFormat>
  <Paragraphs>21</Paragraphs>
  <Slides>1</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Calibri</vt:lpstr>
      <vt:lpstr>Corbel</vt:lpstr>
      <vt:lpstr>Gill Sans MT</vt:lpstr>
      <vt:lpstr>Wingdings 2</vt:lpstr>
      <vt:lpstr>Dividendo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Jaime</dc:creator>
  <cp:lastModifiedBy>Jesús Sánchez Alcaide</cp:lastModifiedBy>
  <cp:revision>65</cp:revision>
  <cp:lastPrinted>2018-02-25T11:56:33Z</cp:lastPrinted>
  <dcterms:modified xsi:type="dcterms:W3CDTF">2020-03-28T15:29:39Z</dcterms:modified>
</cp:coreProperties>
</file>